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8" r:id="rId3"/>
    <p:sldId id="260" r:id="rId4"/>
    <p:sldId id="263" r:id="rId5"/>
    <p:sldId id="269" r:id="rId6"/>
    <p:sldId id="267" r:id="rId7"/>
    <p:sldId id="261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44" userDrawn="1">
          <p15:clr>
            <a:srgbClr val="A4A3A4"/>
          </p15:clr>
        </p15:guide>
        <p15:guide id="2" pos="28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296" y="-318"/>
      </p:cViewPr>
      <p:guideLst>
        <p:guide orient="horz" pos="2144"/>
        <p:guide pos="2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CE8716-87CA-4907-B962-6860381D5FCA}" type="doc">
      <dgm:prSet loTypeId="urn:microsoft.com/office/officeart/2005/8/layout/pyramid2" loCatId="pyramid" qsTypeId="urn:microsoft.com/office/officeart/2005/8/quickstyle/3d5" qsCatId="3D" csTypeId="urn:microsoft.com/office/officeart/2005/8/colors/accent5_5" csCatId="accent5" phldr="1"/>
      <dgm:spPr/>
    </dgm:pt>
    <dgm:pt modelId="{C3807513-50CD-41A4-9A77-9B0AAF2488A9}">
      <dgm:prSet phldrT="[Текст]"/>
      <dgm:spPr/>
      <dgm:t>
        <a:bodyPr/>
        <a:lstStyle/>
        <a:p>
          <a:r>
            <a:rPr lang="ru-RU" b="1" dirty="0" smtClean="0">
              <a:latin typeface="Arial Narrow" panose="020B0606020202030204" pitchFamily="34" charset="0"/>
            </a:rPr>
            <a:t>Диагностическая</a:t>
          </a:r>
          <a:endParaRPr lang="ru-RU" b="1" dirty="0">
            <a:latin typeface="Arial Narrow" panose="020B0606020202030204" pitchFamily="34" charset="0"/>
          </a:endParaRPr>
        </a:p>
      </dgm:t>
    </dgm:pt>
    <dgm:pt modelId="{0E879196-898B-4D32-9EBD-A305980BA0B1}" type="parTrans" cxnId="{1CE807F9-FB20-41EE-9E8E-1A30AB90339C}">
      <dgm:prSet/>
      <dgm:spPr/>
      <dgm:t>
        <a:bodyPr/>
        <a:lstStyle/>
        <a:p>
          <a:endParaRPr lang="ru-RU"/>
        </a:p>
      </dgm:t>
    </dgm:pt>
    <dgm:pt modelId="{3254C54E-55C5-4642-98AC-29278264369B}" type="sibTrans" cxnId="{1CE807F9-FB20-41EE-9E8E-1A30AB90339C}">
      <dgm:prSet/>
      <dgm:spPr/>
      <dgm:t>
        <a:bodyPr/>
        <a:lstStyle/>
        <a:p>
          <a:endParaRPr lang="ru-RU"/>
        </a:p>
      </dgm:t>
    </dgm:pt>
    <dgm:pt modelId="{4444A5E5-200B-4D04-96AF-1597E0343F2C}">
      <dgm:prSet phldrT="[Текст]"/>
      <dgm:spPr/>
      <dgm:t>
        <a:bodyPr/>
        <a:lstStyle/>
        <a:p>
          <a:r>
            <a:rPr lang="ru-RU" b="1" dirty="0" smtClean="0">
              <a:latin typeface="Arial Narrow" panose="020B0606020202030204" pitchFamily="34" charset="0"/>
            </a:rPr>
            <a:t>Развивающая</a:t>
          </a:r>
          <a:endParaRPr lang="ru-RU" b="1" dirty="0">
            <a:latin typeface="Arial Narrow" panose="020B0606020202030204" pitchFamily="34" charset="0"/>
          </a:endParaRPr>
        </a:p>
      </dgm:t>
    </dgm:pt>
    <dgm:pt modelId="{2025BBC0-1831-452F-8559-4E5B7F90287F}" type="parTrans" cxnId="{8D644562-DA28-4D93-BFB8-64BF6DE869AA}">
      <dgm:prSet/>
      <dgm:spPr/>
      <dgm:t>
        <a:bodyPr/>
        <a:lstStyle/>
        <a:p>
          <a:endParaRPr lang="ru-RU"/>
        </a:p>
      </dgm:t>
    </dgm:pt>
    <dgm:pt modelId="{CC8A52D6-759D-4C3A-AA5E-59F737271A1B}" type="sibTrans" cxnId="{8D644562-DA28-4D93-BFB8-64BF6DE869AA}">
      <dgm:prSet/>
      <dgm:spPr/>
      <dgm:t>
        <a:bodyPr/>
        <a:lstStyle/>
        <a:p>
          <a:endParaRPr lang="ru-RU"/>
        </a:p>
      </dgm:t>
    </dgm:pt>
    <dgm:pt modelId="{F14E5C1C-573D-48D1-9E40-3D3132DDABF1}">
      <dgm:prSet phldrT="[Текст]"/>
      <dgm:spPr/>
      <dgm:t>
        <a:bodyPr/>
        <a:lstStyle/>
        <a:p>
          <a:r>
            <a:rPr lang="ru-RU" b="1" dirty="0" err="1" smtClean="0">
              <a:latin typeface="Arial Narrow" panose="020B0606020202030204" pitchFamily="34" charset="0"/>
            </a:rPr>
            <a:t>Коррекционнная</a:t>
          </a:r>
          <a:r>
            <a:rPr lang="ru-RU" dirty="0" smtClean="0"/>
            <a:t> </a:t>
          </a:r>
          <a:endParaRPr lang="ru-RU" dirty="0"/>
        </a:p>
      </dgm:t>
    </dgm:pt>
    <dgm:pt modelId="{042D3E3E-CB2E-4407-9933-A945BBED2FF4}" type="parTrans" cxnId="{0075B068-01DE-4E1C-A5E3-4B8F29144A03}">
      <dgm:prSet/>
      <dgm:spPr/>
      <dgm:t>
        <a:bodyPr/>
        <a:lstStyle/>
        <a:p>
          <a:endParaRPr lang="ru-RU"/>
        </a:p>
      </dgm:t>
    </dgm:pt>
    <dgm:pt modelId="{CFFD8ABE-BA74-4AA5-B34B-A8AF1F7C1BD6}" type="sibTrans" cxnId="{0075B068-01DE-4E1C-A5E3-4B8F29144A03}">
      <dgm:prSet/>
      <dgm:spPr/>
      <dgm:t>
        <a:bodyPr/>
        <a:lstStyle/>
        <a:p>
          <a:endParaRPr lang="ru-RU"/>
        </a:p>
      </dgm:t>
    </dgm:pt>
    <dgm:pt modelId="{AC72DBE1-0AC1-4403-BC65-7A580BF794EC}" type="pres">
      <dgm:prSet presAssocID="{49CE8716-87CA-4907-B962-6860381D5FCA}" presName="compositeShape" presStyleCnt="0">
        <dgm:presLayoutVars>
          <dgm:dir/>
          <dgm:resizeHandles/>
        </dgm:presLayoutVars>
      </dgm:prSet>
      <dgm:spPr/>
    </dgm:pt>
    <dgm:pt modelId="{FC9DFAF7-758F-4F19-B97C-175D029080AA}" type="pres">
      <dgm:prSet presAssocID="{49CE8716-87CA-4907-B962-6860381D5FCA}" presName="pyramid" presStyleLbl="node1" presStyleIdx="0" presStyleCnt="1"/>
      <dgm:spPr/>
    </dgm:pt>
    <dgm:pt modelId="{10641E94-0DA4-47BF-B156-E053C8C430DA}" type="pres">
      <dgm:prSet presAssocID="{49CE8716-87CA-4907-B962-6860381D5FCA}" presName="theList" presStyleCnt="0"/>
      <dgm:spPr/>
    </dgm:pt>
    <dgm:pt modelId="{7A50B9E9-5472-490A-9BB7-E69C8F24D218}" type="pres">
      <dgm:prSet presAssocID="{C3807513-50CD-41A4-9A77-9B0AAF2488A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F4BD4-C3BA-41B8-B0A8-EF49626C76FC}" type="pres">
      <dgm:prSet presAssocID="{C3807513-50CD-41A4-9A77-9B0AAF2488A9}" presName="aSpace" presStyleCnt="0"/>
      <dgm:spPr/>
    </dgm:pt>
    <dgm:pt modelId="{A079AD69-3BAB-41E1-9F02-63B52607CB4F}" type="pres">
      <dgm:prSet presAssocID="{4444A5E5-200B-4D04-96AF-1597E0343F2C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39AB02-222E-491F-A2D4-CD5329B66768}" type="pres">
      <dgm:prSet presAssocID="{4444A5E5-200B-4D04-96AF-1597E0343F2C}" presName="aSpace" presStyleCnt="0"/>
      <dgm:spPr/>
    </dgm:pt>
    <dgm:pt modelId="{47CF5959-850E-4673-8CCF-2F116377F592}" type="pres">
      <dgm:prSet presAssocID="{F14E5C1C-573D-48D1-9E40-3D3132DDABF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834AC-EF88-4281-90A6-2EF1890A7A5C}" type="pres">
      <dgm:prSet presAssocID="{F14E5C1C-573D-48D1-9E40-3D3132DDABF1}" presName="aSpace" presStyleCnt="0"/>
      <dgm:spPr/>
    </dgm:pt>
  </dgm:ptLst>
  <dgm:cxnLst>
    <dgm:cxn modelId="{84A84D83-3141-4607-826A-6FA496835896}" type="presOf" srcId="{F14E5C1C-573D-48D1-9E40-3D3132DDABF1}" destId="{47CF5959-850E-4673-8CCF-2F116377F592}" srcOrd="0" destOrd="0" presId="urn:microsoft.com/office/officeart/2005/8/layout/pyramid2"/>
    <dgm:cxn modelId="{0075B068-01DE-4E1C-A5E3-4B8F29144A03}" srcId="{49CE8716-87CA-4907-B962-6860381D5FCA}" destId="{F14E5C1C-573D-48D1-9E40-3D3132DDABF1}" srcOrd="2" destOrd="0" parTransId="{042D3E3E-CB2E-4407-9933-A945BBED2FF4}" sibTransId="{CFFD8ABE-BA74-4AA5-B34B-A8AF1F7C1BD6}"/>
    <dgm:cxn modelId="{3650C9C2-27E3-4C2C-977D-FD884DCB5AE7}" type="presOf" srcId="{49CE8716-87CA-4907-B962-6860381D5FCA}" destId="{AC72DBE1-0AC1-4403-BC65-7A580BF794EC}" srcOrd="0" destOrd="0" presId="urn:microsoft.com/office/officeart/2005/8/layout/pyramid2"/>
    <dgm:cxn modelId="{90CE84F4-5820-4F39-8316-257728B9713F}" type="presOf" srcId="{C3807513-50CD-41A4-9A77-9B0AAF2488A9}" destId="{7A50B9E9-5472-490A-9BB7-E69C8F24D218}" srcOrd="0" destOrd="0" presId="urn:microsoft.com/office/officeart/2005/8/layout/pyramid2"/>
    <dgm:cxn modelId="{249F61BD-671E-45CA-B9E6-09978DFED165}" type="presOf" srcId="{4444A5E5-200B-4D04-96AF-1597E0343F2C}" destId="{A079AD69-3BAB-41E1-9F02-63B52607CB4F}" srcOrd="0" destOrd="0" presId="urn:microsoft.com/office/officeart/2005/8/layout/pyramid2"/>
    <dgm:cxn modelId="{1CE807F9-FB20-41EE-9E8E-1A30AB90339C}" srcId="{49CE8716-87CA-4907-B962-6860381D5FCA}" destId="{C3807513-50CD-41A4-9A77-9B0AAF2488A9}" srcOrd="0" destOrd="0" parTransId="{0E879196-898B-4D32-9EBD-A305980BA0B1}" sibTransId="{3254C54E-55C5-4642-98AC-29278264369B}"/>
    <dgm:cxn modelId="{8D644562-DA28-4D93-BFB8-64BF6DE869AA}" srcId="{49CE8716-87CA-4907-B962-6860381D5FCA}" destId="{4444A5E5-200B-4D04-96AF-1597E0343F2C}" srcOrd="1" destOrd="0" parTransId="{2025BBC0-1831-452F-8559-4E5B7F90287F}" sibTransId="{CC8A52D6-759D-4C3A-AA5E-59F737271A1B}"/>
    <dgm:cxn modelId="{20F741BF-BD1B-4AD2-8DB9-E853E92381FA}" type="presParOf" srcId="{AC72DBE1-0AC1-4403-BC65-7A580BF794EC}" destId="{FC9DFAF7-758F-4F19-B97C-175D029080AA}" srcOrd="0" destOrd="0" presId="urn:microsoft.com/office/officeart/2005/8/layout/pyramid2"/>
    <dgm:cxn modelId="{92622535-9B35-4192-968B-F298303BFA6D}" type="presParOf" srcId="{AC72DBE1-0AC1-4403-BC65-7A580BF794EC}" destId="{10641E94-0DA4-47BF-B156-E053C8C430DA}" srcOrd="1" destOrd="0" presId="urn:microsoft.com/office/officeart/2005/8/layout/pyramid2"/>
    <dgm:cxn modelId="{B0EB3351-6FB1-4133-8637-FD63CB34AE5E}" type="presParOf" srcId="{10641E94-0DA4-47BF-B156-E053C8C430DA}" destId="{7A50B9E9-5472-490A-9BB7-E69C8F24D218}" srcOrd="0" destOrd="0" presId="urn:microsoft.com/office/officeart/2005/8/layout/pyramid2"/>
    <dgm:cxn modelId="{CA140A7A-42B9-4655-8F88-A753DC35E8A4}" type="presParOf" srcId="{10641E94-0DA4-47BF-B156-E053C8C430DA}" destId="{FE0F4BD4-C3BA-41B8-B0A8-EF49626C76FC}" srcOrd="1" destOrd="0" presId="urn:microsoft.com/office/officeart/2005/8/layout/pyramid2"/>
    <dgm:cxn modelId="{AF729578-E090-411B-8037-25D1F133828D}" type="presParOf" srcId="{10641E94-0DA4-47BF-B156-E053C8C430DA}" destId="{A079AD69-3BAB-41E1-9F02-63B52607CB4F}" srcOrd="2" destOrd="0" presId="urn:microsoft.com/office/officeart/2005/8/layout/pyramid2"/>
    <dgm:cxn modelId="{43A8A41C-E27C-4B9C-B00F-85BD84C1091C}" type="presParOf" srcId="{10641E94-0DA4-47BF-B156-E053C8C430DA}" destId="{3E39AB02-222E-491F-A2D4-CD5329B66768}" srcOrd="3" destOrd="0" presId="urn:microsoft.com/office/officeart/2005/8/layout/pyramid2"/>
    <dgm:cxn modelId="{04B8BB9D-8CEF-446F-AF54-77E96EA91DEC}" type="presParOf" srcId="{10641E94-0DA4-47BF-B156-E053C8C430DA}" destId="{47CF5959-850E-4673-8CCF-2F116377F592}" srcOrd="4" destOrd="0" presId="urn:microsoft.com/office/officeart/2005/8/layout/pyramid2"/>
    <dgm:cxn modelId="{86E997F2-846D-4D91-A9DD-71966A5A15AC}" type="presParOf" srcId="{10641E94-0DA4-47BF-B156-E053C8C430DA}" destId="{774834AC-EF88-4281-90A6-2EF1890A7A5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9877D7-815E-4310-BA2D-A2C15897036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8B15CF-F8C2-45BB-A8DD-20C239EE9FB6}">
      <dgm:prSet phldrT="[Текст]" custT="1"/>
      <dgm:spPr/>
      <dgm:t>
        <a:bodyPr/>
        <a:lstStyle/>
        <a:p>
          <a:endParaRPr lang="ru-RU" sz="1600" b="1" dirty="0" smtClean="0">
            <a:solidFill>
              <a:schemeClr val="bg1"/>
            </a:solidFill>
          </a:endParaRPr>
        </a:p>
        <a:p>
          <a:r>
            <a:rPr lang="ru-RU" sz="3200" b="0" dirty="0" smtClean="0">
              <a:solidFill>
                <a:schemeClr val="bg1"/>
              </a:solidFill>
            </a:rPr>
            <a:t>1 этап</a:t>
          </a:r>
        </a:p>
        <a:p>
          <a:endParaRPr lang="ru-RU" sz="1200" b="0" dirty="0">
            <a:solidFill>
              <a:schemeClr val="tx2">
                <a:lumMod val="75000"/>
              </a:schemeClr>
            </a:solidFill>
          </a:endParaRPr>
        </a:p>
      </dgm:t>
    </dgm:pt>
    <dgm:pt modelId="{D2DE09A6-763E-4FC0-884A-2E5676247FC5}" type="parTrans" cxnId="{4BB30219-BCAC-4425-BFE6-D4A6DBA323E9}">
      <dgm:prSet/>
      <dgm:spPr/>
      <dgm:t>
        <a:bodyPr/>
        <a:lstStyle/>
        <a:p>
          <a:endParaRPr lang="ru-RU"/>
        </a:p>
      </dgm:t>
    </dgm:pt>
    <dgm:pt modelId="{AA1AB986-8698-472B-820B-E09A4A01C7D2}" type="sibTrans" cxnId="{4BB30219-BCAC-4425-BFE6-D4A6DBA323E9}">
      <dgm:prSet/>
      <dgm:spPr/>
      <dgm:t>
        <a:bodyPr/>
        <a:lstStyle/>
        <a:p>
          <a:endParaRPr lang="ru-RU"/>
        </a:p>
      </dgm:t>
    </dgm:pt>
    <dgm:pt modelId="{0E10E67A-30F7-457F-A2DE-8AE0456428DB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Работа с молодыми специалистами.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2215F05A-E89E-4E90-BEBD-896A591781E8}" type="parTrans" cxnId="{037FC8CE-2A95-4529-A208-6055B44EF48B}">
      <dgm:prSet/>
      <dgm:spPr/>
      <dgm:t>
        <a:bodyPr/>
        <a:lstStyle/>
        <a:p>
          <a:endParaRPr lang="ru-RU"/>
        </a:p>
      </dgm:t>
    </dgm:pt>
    <dgm:pt modelId="{05B24119-D3BB-4480-B9A2-F0DE8DF51D2A}" type="sibTrans" cxnId="{037FC8CE-2A95-4529-A208-6055B44EF48B}">
      <dgm:prSet/>
      <dgm:spPr/>
      <dgm:t>
        <a:bodyPr/>
        <a:lstStyle/>
        <a:p>
          <a:endParaRPr lang="ru-RU"/>
        </a:p>
      </dgm:t>
    </dgm:pt>
    <dgm:pt modelId="{BBCDC567-E236-4EB5-92CE-0B4F76412F79}">
      <dgm:prSet phldrT="[Текст]"/>
      <dgm:spPr/>
      <dgm:t>
        <a:bodyPr/>
        <a:lstStyle/>
        <a:p>
          <a:r>
            <a:rPr lang="ru-RU" dirty="0" smtClean="0"/>
            <a:t>2 этап</a:t>
          </a:r>
          <a:endParaRPr lang="ru-RU" dirty="0"/>
        </a:p>
      </dgm:t>
    </dgm:pt>
    <dgm:pt modelId="{FC98BE5E-605F-4676-9E69-831E88E49456}" type="parTrans" cxnId="{8B55E07F-1540-49A4-910F-C4C03DD451BE}">
      <dgm:prSet/>
      <dgm:spPr/>
      <dgm:t>
        <a:bodyPr/>
        <a:lstStyle/>
        <a:p>
          <a:endParaRPr lang="ru-RU"/>
        </a:p>
      </dgm:t>
    </dgm:pt>
    <dgm:pt modelId="{22F7CBA2-3612-46D3-A968-60FA2BB79B93}" type="sibTrans" cxnId="{8B55E07F-1540-49A4-910F-C4C03DD451BE}">
      <dgm:prSet/>
      <dgm:spPr/>
      <dgm:t>
        <a:bodyPr/>
        <a:lstStyle/>
        <a:p>
          <a:endParaRPr lang="ru-RU"/>
        </a:p>
      </dgm:t>
    </dgm:pt>
    <dgm:pt modelId="{63352628-0919-4D12-9D06-56D02A532A45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Выявление трудностей у педагогов, работа над накоплением необходимого материала для </a:t>
          </a:r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распространения </a:t>
          </a:r>
          <a:r>
            <a:rPr lang="ru-RU" b="1" dirty="0" smtClean="0">
              <a:solidFill>
                <a:schemeClr val="tx2">
                  <a:lumMod val="75000"/>
                </a:schemeClr>
              </a:solidFill>
            </a:rPr>
            <a:t>своего опыта, повышение квалификации, определение тематики самообразования, составление индивидуального образовательного маршрута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F8C04816-7222-433C-9C42-2AC77A985196}" type="parTrans" cxnId="{84CC899B-8813-47A3-B7FC-F418B30461DF}">
      <dgm:prSet/>
      <dgm:spPr/>
      <dgm:t>
        <a:bodyPr/>
        <a:lstStyle/>
        <a:p>
          <a:endParaRPr lang="ru-RU"/>
        </a:p>
      </dgm:t>
    </dgm:pt>
    <dgm:pt modelId="{A5B8FA46-636B-4B16-ADD4-7E1E563516FC}" type="sibTrans" cxnId="{84CC899B-8813-47A3-B7FC-F418B30461DF}">
      <dgm:prSet/>
      <dgm:spPr/>
      <dgm:t>
        <a:bodyPr/>
        <a:lstStyle/>
        <a:p>
          <a:endParaRPr lang="ru-RU"/>
        </a:p>
      </dgm:t>
    </dgm:pt>
    <dgm:pt modelId="{E7473234-6752-4CCA-82CD-BFDFFD54B15A}">
      <dgm:prSet phldrT="[Текст]"/>
      <dgm:spPr/>
      <dgm:t>
        <a:bodyPr/>
        <a:lstStyle/>
        <a:p>
          <a:r>
            <a:rPr lang="ru-RU" dirty="0" smtClean="0"/>
            <a:t>3 этап</a:t>
          </a:r>
          <a:endParaRPr lang="ru-RU" dirty="0"/>
        </a:p>
      </dgm:t>
    </dgm:pt>
    <dgm:pt modelId="{B1CAD114-7F97-4C51-86DA-A3E925629243}" type="parTrans" cxnId="{F68BB4AE-30DD-4E22-A23F-9282C7DE368B}">
      <dgm:prSet/>
      <dgm:spPr/>
      <dgm:t>
        <a:bodyPr/>
        <a:lstStyle/>
        <a:p>
          <a:endParaRPr lang="ru-RU"/>
        </a:p>
      </dgm:t>
    </dgm:pt>
    <dgm:pt modelId="{C1C6DBB4-9639-48FA-8D3B-D4FE84F6D8E2}" type="sibTrans" cxnId="{F68BB4AE-30DD-4E22-A23F-9282C7DE368B}">
      <dgm:prSet/>
      <dgm:spPr/>
      <dgm:t>
        <a:bodyPr/>
        <a:lstStyle/>
        <a:p>
          <a:endParaRPr lang="ru-RU"/>
        </a:p>
      </dgm:t>
    </dgm:pt>
    <dgm:pt modelId="{8E833334-E202-450B-B0A1-627240E9DFAA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Сбор данных, </a:t>
          </a:r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обобщение материала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69583382-B4EC-451C-B63A-A7FA528AEC1D}" type="parTrans" cxnId="{C297FC80-0043-4142-840A-283A5AFBE3B8}">
      <dgm:prSet/>
      <dgm:spPr/>
      <dgm:t>
        <a:bodyPr/>
        <a:lstStyle/>
        <a:p>
          <a:endParaRPr lang="ru-RU"/>
        </a:p>
      </dgm:t>
    </dgm:pt>
    <dgm:pt modelId="{83865A14-EA95-4336-9326-FF7AC4B3840F}" type="sibTrans" cxnId="{C297FC80-0043-4142-840A-283A5AFBE3B8}">
      <dgm:prSet/>
      <dgm:spPr/>
      <dgm:t>
        <a:bodyPr/>
        <a:lstStyle/>
        <a:p>
          <a:endParaRPr lang="ru-RU"/>
        </a:p>
      </dgm:t>
    </dgm:pt>
    <dgm:pt modelId="{731665AE-AA16-4AEA-97CB-B4D51B33A714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Подготовительный этап</a:t>
          </a:r>
          <a:r>
            <a:rPr lang="en-US" b="1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 </a:t>
          </a:r>
          <a:r>
            <a:rPr lang="ru-RU" b="1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– формирование у аттестуемого педагога представлений о механизме прохождения аттестации</a:t>
          </a:r>
          <a:endParaRPr lang="ru-RU" dirty="0">
            <a:solidFill>
              <a:schemeClr val="tx2">
                <a:lumMod val="75000"/>
              </a:schemeClr>
            </a:solidFill>
          </a:endParaRPr>
        </a:p>
      </dgm:t>
    </dgm:pt>
    <dgm:pt modelId="{9ECFB583-B667-4AAF-9CCF-79188C175995}" type="parTrans" cxnId="{2D743CDB-36D6-4FA7-A3CF-74ECA0D54DC6}">
      <dgm:prSet/>
      <dgm:spPr/>
      <dgm:t>
        <a:bodyPr/>
        <a:lstStyle/>
        <a:p>
          <a:endParaRPr lang="ru-RU"/>
        </a:p>
      </dgm:t>
    </dgm:pt>
    <dgm:pt modelId="{989A0735-CC07-4214-8216-252EC57F0F3C}" type="sibTrans" cxnId="{2D743CDB-36D6-4FA7-A3CF-74ECA0D54DC6}">
      <dgm:prSet/>
      <dgm:spPr/>
      <dgm:t>
        <a:bodyPr/>
        <a:lstStyle/>
        <a:p>
          <a:endParaRPr lang="ru-RU"/>
        </a:p>
      </dgm:t>
    </dgm:pt>
    <dgm:pt modelId="{5C312B50-3FD4-4056-988D-282DD1466673}" type="pres">
      <dgm:prSet presAssocID="{D59877D7-815E-4310-BA2D-A2C15897036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C09CEA-F355-4914-A2DB-8AD7D731B18A}" type="pres">
      <dgm:prSet presAssocID="{108B15CF-F8C2-45BB-A8DD-20C239EE9FB6}" presName="composite" presStyleCnt="0"/>
      <dgm:spPr/>
    </dgm:pt>
    <dgm:pt modelId="{AB5F7A2E-B0C9-4B1B-B40B-043BC35B2F85}" type="pres">
      <dgm:prSet presAssocID="{108B15CF-F8C2-45BB-A8DD-20C239EE9FB6}" presName="parentText" presStyleLbl="alignNode1" presStyleIdx="0" presStyleCnt="3" custScaleX="1081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F08A7-885A-4998-B068-976C88BDCA9E}" type="pres">
      <dgm:prSet presAssocID="{108B15CF-F8C2-45BB-A8DD-20C239EE9FB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320CCD-8AB5-47E5-A4F5-5246F9BD4878}" type="pres">
      <dgm:prSet presAssocID="{AA1AB986-8698-472B-820B-E09A4A01C7D2}" presName="sp" presStyleCnt="0"/>
      <dgm:spPr/>
    </dgm:pt>
    <dgm:pt modelId="{82A21F46-3A63-4219-8470-E1E020DE1A26}" type="pres">
      <dgm:prSet presAssocID="{BBCDC567-E236-4EB5-92CE-0B4F76412F79}" presName="composite" presStyleCnt="0"/>
      <dgm:spPr/>
    </dgm:pt>
    <dgm:pt modelId="{C3976EF9-AC3F-4341-81A5-095525318854}" type="pres">
      <dgm:prSet presAssocID="{BBCDC567-E236-4EB5-92CE-0B4F76412F7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62D1E-EAD3-43A5-AF69-E289FA16670A}" type="pres">
      <dgm:prSet presAssocID="{BBCDC567-E236-4EB5-92CE-0B4F76412F7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E4889-FBAD-423D-A39D-DF6CC8EC2447}" type="pres">
      <dgm:prSet presAssocID="{22F7CBA2-3612-46D3-A968-60FA2BB79B93}" presName="sp" presStyleCnt="0"/>
      <dgm:spPr/>
    </dgm:pt>
    <dgm:pt modelId="{EB12EA26-59A6-44BC-AF66-45D6201C729D}" type="pres">
      <dgm:prSet presAssocID="{E7473234-6752-4CCA-82CD-BFDFFD54B15A}" presName="composite" presStyleCnt="0"/>
      <dgm:spPr/>
    </dgm:pt>
    <dgm:pt modelId="{4E889C4B-D4AF-460D-88BC-E0A12A78A54B}" type="pres">
      <dgm:prSet presAssocID="{E7473234-6752-4CCA-82CD-BFDFFD54B15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BC0B5-1D86-426B-9F9E-A3940C73BEEC}" type="pres">
      <dgm:prSet presAssocID="{E7473234-6752-4CCA-82CD-BFDFFD54B15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5AC9E6-2F75-4ECE-90BC-A68B147AC8C4}" type="presOf" srcId="{D59877D7-815E-4310-BA2D-A2C158970369}" destId="{5C312B50-3FD4-4056-988D-282DD1466673}" srcOrd="0" destOrd="0" presId="urn:microsoft.com/office/officeart/2005/8/layout/chevron2"/>
    <dgm:cxn modelId="{4BB30219-BCAC-4425-BFE6-D4A6DBA323E9}" srcId="{D59877D7-815E-4310-BA2D-A2C158970369}" destId="{108B15CF-F8C2-45BB-A8DD-20C239EE9FB6}" srcOrd="0" destOrd="0" parTransId="{D2DE09A6-763E-4FC0-884A-2E5676247FC5}" sibTransId="{AA1AB986-8698-472B-820B-E09A4A01C7D2}"/>
    <dgm:cxn modelId="{C297FC80-0043-4142-840A-283A5AFBE3B8}" srcId="{E7473234-6752-4CCA-82CD-BFDFFD54B15A}" destId="{8E833334-E202-450B-B0A1-627240E9DFAA}" srcOrd="0" destOrd="0" parTransId="{69583382-B4EC-451C-B63A-A7FA528AEC1D}" sibTransId="{83865A14-EA95-4336-9326-FF7AC4B3840F}"/>
    <dgm:cxn modelId="{40ADAE36-C7C8-4B32-85FF-AB2F256FC5DF}" type="presOf" srcId="{BBCDC567-E236-4EB5-92CE-0B4F76412F79}" destId="{C3976EF9-AC3F-4341-81A5-095525318854}" srcOrd="0" destOrd="0" presId="urn:microsoft.com/office/officeart/2005/8/layout/chevron2"/>
    <dgm:cxn modelId="{7BFE047B-D7A8-4B8D-8C84-96B8330852BC}" type="presOf" srcId="{0E10E67A-30F7-457F-A2DE-8AE0456428DB}" destId="{A72F08A7-885A-4998-B068-976C88BDCA9E}" srcOrd="0" destOrd="0" presId="urn:microsoft.com/office/officeart/2005/8/layout/chevron2"/>
    <dgm:cxn modelId="{57513E2B-C112-460A-95DA-2E788F0186A6}" type="presOf" srcId="{731665AE-AA16-4AEA-97CB-B4D51B33A714}" destId="{A72F08A7-885A-4998-B068-976C88BDCA9E}" srcOrd="0" destOrd="1" presId="urn:microsoft.com/office/officeart/2005/8/layout/chevron2"/>
    <dgm:cxn modelId="{181D28B3-4122-4BB9-BAB2-B95954C0A5C2}" type="presOf" srcId="{63352628-0919-4D12-9D06-56D02A532A45}" destId="{A7A62D1E-EAD3-43A5-AF69-E289FA16670A}" srcOrd="0" destOrd="0" presId="urn:microsoft.com/office/officeart/2005/8/layout/chevron2"/>
    <dgm:cxn modelId="{8B55E07F-1540-49A4-910F-C4C03DD451BE}" srcId="{D59877D7-815E-4310-BA2D-A2C158970369}" destId="{BBCDC567-E236-4EB5-92CE-0B4F76412F79}" srcOrd="1" destOrd="0" parTransId="{FC98BE5E-605F-4676-9E69-831E88E49456}" sibTransId="{22F7CBA2-3612-46D3-A968-60FA2BB79B93}"/>
    <dgm:cxn modelId="{84CC899B-8813-47A3-B7FC-F418B30461DF}" srcId="{BBCDC567-E236-4EB5-92CE-0B4F76412F79}" destId="{63352628-0919-4D12-9D06-56D02A532A45}" srcOrd="0" destOrd="0" parTransId="{F8C04816-7222-433C-9C42-2AC77A985196}" sibTransId="{A5B8FA46-636B-4B16-ADD4-7E1E563516FC}"/>
    <dgm:cxn modelId="{D0DE2845-10FC-4311-A675-0271637482FD}" type="presOf" srcId="{108B15CF-F8C2-45BB-A8DD-20C239EE9FB6}" destId="{AB5F7A2E-B0C9-4B1B-B40B-043BC35B2F85}" srcOrd="0" destOrd="0" presId="urn:microsoft.com/office/officeart/2005/8/layout/chevron2"/>
    <dgm:cxn modelId="{2D743CDB-36D6-4FA7-A3CF-74ECA0D54DC6}" srcId="{108B15CF-F8C2-45BB-A8DD-20C239EE9FB6}" destId="{731665AE-AA16-4AEA-97CB-B4D51B33A714}" srcOrd="1" destOrd="0" parTransId="{9ECFB583-B667-4AAF-9CCF-79188C175995}" sibTransId="{989A0735-CC07-4214-8216-252EC57F0F3C}"/>
    <dgm:cxn modelId="{037FC8CE-2A95-4529-A208-6055B44EF48B}" srcId="{108B15CF-F8C2-45BB-A8DD-20C239EE9FB6}" destId="{0E10E67A-30F7-457F-A2DE-8AE0456428DB}" srcOrd="0" destOrd="0" parTransId="{2215F05A-E89E-4E90-BEBD-896A591781E8}" sibTransId="{05B24119-D3BB-4480-B9A2-F0DE8DF51D2A}"/>
    <dgm:cxn modelId="{7532A065-01E3-403A-8492-7ABC69248702}" type="presOf" srcId="{E7473234-6752-4CCA-82CD-BFDFFD54B15A}" destId="{4E889C4B-D4AF-460D-88BC-E0A12A78A54B}" srcOrd="0" destOrd="0" presId="urn:microsoft.com/office/officeart/2005/8/layout/chevron2"/>
    <dgm:cxn modelId="{F68BB4AE-30DD-4E22-A23F-9282C7DE368B}" srcId="{D59877D7-815E-4310-BA2D-A2C158970369}" destId="{E7473234-6752-4CCA-82CD-BFDFFD54B15A}" srcOrd="2" destOrd="0" parTransId="{B1CAD114-7F97-4C51-86DA-A3E925629243}" sibTransId="{C1C6DBB4-9639-48FA-8D3B-D4FE84F6D8E2}"/>
    <dgm:cxn modelId="{4EA58A18-6F15-4889-AF2E-184951E27AB4}" type="presOf" srcId="{8E833334-E202-450B-B0A1-627240E9DFAA}" destId="{078BC0B5-1D86-426B-9F9E-A3940C73BEEC}" srcOrd="0" destOrd="0" presId="urn:microsoft.com/office/officeart/2005/8/layout/chevron2"/>
    <dgm:cxn modelId="{2DAF44E7-B9CE-4B56-9F8F-02E4264ED3B4}" type="presParOf" srcId="{5C312B50-3FD4-4056-988D-282DD1466673}" destId="{E4C09CEA-F355-4914-A2DB-8AD7D731B18A}" srcOrd="0" destOrd="0" presId="urn:microsoft.com/office/officeart/2005/8/layout/chevron2"/>
    <dgm:cxn modelId="{C0E007F6-C717-4E8A-80C0-F303A1522D82}" type="presParOf" srcId="{E4C09CEA-F355-4914-A2DB-8AD7D731B18A}" destId="{AB5F7A2E-B0C9-4B1B-B40B-043BC35B2F85}" srcOrd="0" destOrd="0" presId="urn:microsoft.com/office/officeart/2005/8/layout/chevron2"/>
    <dgm:cxn modelId="{FF00F4FA-4543-4B40-BEFB-CB1C3DBE11A2}" type="presParOf" srcId="{E4C09CEA-F355-4914-A2DB-8AD7D731B18A}" destId="{A72F08A7-885A-4998-B068-976C88BDCA9E}" srcOrd="1" destOrd="0" presId="urn:microsoft.com/office/officeart/2005/8/layout/chevron2"/>
    <dgm:cxn modelId="{D9DDEE1F-36F1-467E-AA3D-0D35FAA44F50}" type="presParOf" srcId="{5C312B50-3FD4-4056-988D-282DD1466673}" destId="{1D320CCD-8AB5-47E5-A4F5-5246F9BD4878}" srcOrd="1" destOrd="0" presId="urn:microsoft.com/office/officeart/2005/8/layout/chevron2"/>
    <dgm:cxn modelId="{0CFDB10F-79EB-4303-984D-58378C928BE2}" type="presParOf" srcId="{5C312B50-3FD4-4056-988D-282DD1466673}" destId="{82A21F46-3A63-4219-8470-E1E020DE1A26}" srcOrd="2" destOrd="0" presId="urn:microsoft.com/office/officeart/2005/8/layout/chevron2"/>
    <dgm:cxn modelId="{56517B42-6D95-4863-BF4F-B6E109A13562}" type="presParOf" srcId="{82A21F46-3A63-4219-8470-E1E020DE1A26}" destId="{C3976EF9-AC3F-4341-81A5-095525318854}" srcOrd="0" destOrd="0" presId="urn:microsoft.com/office/officeart/2005/8/layout/chevron2"/>
    <dgm:cxn modelId="{5FE9D404-7DA0-40A1-A3BB-183FEF46DC98}" type="presParOf" srcId="{82A21F46-3A63-4219-8470-E1E020DE1A26}" destId="{A7A62D1E-EAD3-43A5-AF69-E289FA16670A}" srcOrd="1" destOrd="0" presId="urn:microsoft.com/office/officeart/2005/8/layout/chevron2"/>
    <dgm:cxn modelId="{F11B3CFF-B9F2-4C8D-9FF9-FBA23E1E4CEE}" type="presParOf" srcId="{5C312B50-3FD4-4056-988D-282DD1466673}" destId="{B07E4889-FBAD-423D-A39D-DF6CC8EC2447}" srcOrd="3" destOrd="0" presId="urn:microsoft.com/office/officeart/2005/8/layout/chevron2"/>
    <dgm:cxn modelId="{C5FD8D52-47E5-4B96-9BF7-65316C4C415E}" type="presParOf" srcId="{5C312B50-3FD4-4056-988D-282DD1466673}" destId="{EB12EA26-59A6-44BC-AF66-45D6201C729D}" srcOrd="4" destOrd="0" presId="urn:microsoft.com/office/officeart/2005/8/layout/chevron2"/>
    <dgm:cxn modelId="{D9756097-F420-42E0-9DE4-0D1049EAADA9}" type="presParOf" srcId="{EB12EA26-59A6-44BC-AF66-45D6201C729D}" destId="{4E889C4B-D4AF-460D-88BC-E0A12A78A54B}" srcOrd="0" destOrd="0" presId="urn:microsoft.com/office/officeart/2005/8/layout/chevron2"/>
    <dgm:cxn modelId="{37B10826-A8B8-40CC-A097-942030784BEC}" type="presParOf" srcId="{EB12EA26-59A6-44BC-AF66-45D6201C729D}" destId="{078BC0B5-1D86-426B-9F9E-A3940C73BEE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DFAF7-758F-4F19-B97C-175D029080AA}">
      <dsp:nvSpPr>
        <dsp:cNvPr id="0" name=""/>
        <dsp:cNvSpPr/>
      </dsp:nvSpPr>
      <dsp:spPr>
        <a:xfrm>
          <a:off x="529892" y="0"/>
          <a:ext cx="5256583" cy="5256583"/>
        </a:xfrm>
        <a:prstGeom prst="triangle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0B9E9-5472-490A-9BB7-E69C8F24D218}">
      <dsp:nvSpPr>
        <dsp:cNvPr id="0" name=""/>
        <dsp:cNvSpPr/>
      </dsp:nvSpPr>
      <dsp:spPr>
        <a:xfrm>
          <a:off x="3158184" y="528481"/>
          <a:ext cx="3416779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Arial Narrow" panose="020B0606020202030204" pitchFamily="34" charset="0"/>
            </a:rPr>
            <a:t>Диагностическая</a:t>
          </a:r>
          <a:endParaRPr lang="ru-RU" sz="3200" b="1" kern="1200" dirty="0">
            <a:latin typeface="Arial Narrow" panose="020B0606020202030204" pitchFamily="34" charset="0"/>
          </a:endParaRPr>
        </a:p>
      </dsp:txBody>
      <dsp:txXfrm>
        <a:off x="3218927" y="589224"/>
        <a:ext cx="3295293" cy="1122845"/>
      </dsp:txXfrm>
    </dsp:sp>
    <dsp:sp modelId="{A079AD69-3BAB-41E1-9F02-63B52607CB4F}">
      <dsp:nvSpPr>
        <dsp:cNvPr id="0" name=""/>
        <dsp:cNvSpPr/>
      </dsp:nvSpPr>
      <dsp:spPr>
        <a:xfrm>
          <a:off x="3158184" y="1928355"/>
          <a:ext cx="3416779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Arial Narrow" panose="020B0606020202030204" pitchFamily="34" charset="0"/>
            </a:rPr>
            <a:t>Развивающая</a:t>
          </a:r>
          <a:endParaRPr lang="ru-RU" sz="3200" b="1" kern="1200" dirty="0">
            <a:latin typeface="Arial Narrow" panose="020B0606020202030204" pitchFamily="34" charset="0"/>
          </a:endParaRPr>
        </a:p>
      </dsp:txBody>
      <dsp:txXfrm>
        <a:off x="3218927" y="1989098"/>
        <a:ext cx="3295293" cy="1122845"/>
      </dsp:txXfrm>
    </dsp:sp>
    <dsp:sp modelId="{47CF5959-850E-4673-8CCF-2F116377F592}">
      <dsp:nvSpPr>
        <dsp:cNvPr id="0" name=""/>
        <dsp:cNvSpPr/>
      </dsp:nvSpPr>
      <dsp:spPr>
        <a:xfrm>
          <a:off x="3158184" y="3328228"/>
          <a:ext cx="3416779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latin typeface="Arial Narrow" panose="020B0606020202030204" pitchFamily="34" charset="0"/>
            </a:rPr>
            <a:t>Коррекционнная</a:t>
          </a:r>
          <a:r>
            <a:rPr lang="ru-RU" sz="3200" kern="1200" dirty="0" smtClean="0"/>
            <a:t> </a:t>
          </a:r>
          <a:endParaRPr lang="ru-RU" sz="3200" kern="1200" dirty="0"/>
        </a:p>
      </dsp:txBody>
      <dsp:txXfrm>
        <a:off x="3218927" y="3388971"/>
        <a:ext cx="3295293" cy="11228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F7A2E-B0C9-4B1B-B40B-043BC35B2F85}">
      <dsp:nvSpPr>
        <dsp:cNvPr id="0" name=""/>
        <dsp:cNvSpPr/>
      </dsp:nvSpPr>
      <dsp:spPr>
        <a:xfrm rot="5400000">
          <a:off x="-219443" y="198743"/>
          <a:ext cx="1615928" cy="12229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solidFill>
                <a:schemeClr val="bg1"/>
              </a:solidFill>
            </a:rPr>
            <a:t>1 этап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-22944" y="613711"/>
        <a:ext cx="1222931" cy="392997"/>
      </dsp:txXfrm>
    </dsp:sp>
    <dsp:sp modelId="{A72F08A7-885A-4998-B068-976C88BDCA9E}">
      <dsp:nvSpPr>
        <dsp:cNvPr id="0" name=""/>
        <dsp:cNvSpPr/>
      </dsp:nvSpPr>
      <dsp:spPr>
        <a:xfrm rot="5400000">
          <a:off x="3915495" y="-2759154"/>
          <a:ext cx="1050905" cy="65737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Работа с молодыми специалистами.</a:t>
          </a:r>
          <a:endParaRPr lang="ru-RU" sz="1500" kern="1200" dirty="0">
            <a:solidFill>
              <a:schemeClr val="tx2">
                <a:lumMod val="75000"/>
              </a:schemeClr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Подготовительный этап</a:t>
          </a:r>
          <a:r>
            <a:rPr lang="en-US" sz="1500" b="1" kern="1200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 </a:t>
          </a:r>
          <a:r>
            <a:rPr lang="ru-RU" sz="1500" b="1" kern="1200" dirty="0" smtClean="0">
              <a:solidFill>
                <a:schemeClr val="tx2">
                  <a:lumMod val="75000"/>
                </a:schemeClr>
              </a:solidFill>
              <a:effectLst/>
              <a:latin typeface="Helvetica"/>
              <a:ea typeface="Helvetica"/>
            </a:rPr>
            <a:t>– формирование у аттестуемого педагога представлений о механизме прохождения аттестации</a:t>
          </a:r>
          <a:endParaRPr lang="ru-RU" sz="150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1154095" y="53547"/>
        <a:ext cx="6522405" cy="948303"/>
      </dsp:txXfrm>
    </dsp:sp>
    <dsp:sp modelId="{C3976EF9-AC3F-4341-81A5-095525318854}">
      <dsp:nvSpPr>
        <dsp:cNvPr id="0" name=""/>
        <dsp:cNvSpPr/>
      </dsp:nvSpPr>
      <dsp:spPr>
        <a:xfrm rot="5400000">
          <a:off x="-265334" y="1666673"/>
          <a:ext cx="1615928" cy="11311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2 этап</a:t>
          </a:r>
          <a:endParaRPr lang="ru-RU" sz="3100" kern="1200" dirty="0"/>
        </a:p>
      </dsp:txBody>
      <dsp:txXfrm rot="-5400000">
        <a:off x="-22944" y="1989859"/>
        <a:ext cx="1131149" cy="484779"/>
      </dsp:txXfrm>
    </dsp:sp>
    <dsp:sp modelId="{A7A62D1E-EAD3-43A5-AF69-E289FA16670A}">
      <dsp:nvSpPr>
        <dsp:cNvPr id="0" name=""/>
        <dsp:cNvSpPr/>
      </dsp:nvSpPr>
      <dsp:spPr>
        <a:xfrm rot="5400000">
          <a:off x="3869880" y="-1337392"/>
          <a:ext cx="1050353" cy="65737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2">
                  <a:lumMod val="75000"/>
                </a:schemeClr>
              </a:solidFill>
            </a:rPr>
            <a:t>Выявление трудностей у педагогов, работа над накоплением необходимого материала для </a:t>
          </a:r>
          <a:r>
            <a:rPr lang="ru-RU" sz="1500" b="1" kern="1200" dirty="0" smtClean="0">
              <a:solidFill>
                <a:schemeClr val="tx2">
                  <a:lumMod val="75000"/>
                </a:schemeClr>
              </a:solidFill>
            </a:rPr>
            <a:t>распространения </a:t>
          </a:r>
          <a:r>
            <a:rPr lang="ru-RU" sz="1500" b="1" kern="1200" dirty="0" smtClean="0">
              <a:solidFill>
                <a:schemeClr val="tx2">
                  <a:lumMod val="75000"/>
                </a:schemeClr>
              </a:solidFill>
            </a:rPr>
            <a:t>своего опыта, повышение квалификации, определение тематики самообразования, составление индивидуального образовательного маршрута</a:t>
          </a:r>
          <a:endParaRPr lang="ru-RU" sz="1500" b="1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1108204" y="1475558"/>
        <a:ext cx="6522432" cy="947805"/>
      </dsp:txXfrm>
    </dsp:sp>
    <dsp:sp modelId="{4E889C4B-D4AF-460D-88BC-E0A12A78A54B}">
      <dsp:nvSpPr>
        <dsp:cNvPr id="0" name=""/>
        <dsp:cNvSpPr/>
      </dsp:nvSpPr>
      <dsp:spPr>
        <a:xfrm rot="5400000">
          <a:off x="-265334" y="3088711"/>
          <a:ext cx="1615928" cy="11311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3 этап</a:t>
          </a:r>
          <a:endParaRPr lang="ru-RU" sz="3100" kern="1200" dirty="0"/>
        </a:p>
      </dsp:txBody>
      <dsp:txXfrm rot="-5400000">
        <a:off x="-22944" y="3411897"/>
        <a:ext cx="1131149" cy="484779"/>
      </dsp:txXfrm>
    </dsp:sp>
    <dsp:sp modelId="{078BC0B5-1D86-426B-9F9E-A3940C73BEEC}">
      <dsp:nvSpPr>
        <dsp:cNvPr id="0" name=""/>
        <dsp:cNvSpPr/>
      </dsp:nvSpPr>
      <dsp:spPr>
        <a:xfrm rot="5400000">
          <a:off x="3869880" y="84645"/>
          <a:ext cx="1050353" cy="65737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Сбор данных, </a:t>
          </a: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обобщение материала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1108204" y="2897595"/>
        <a:ext cx="6522432" cy="947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0991F-C101-4F45-BCBF-5E622C468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354B8C9-727A-4610-B574-C63EE82A6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1C5598D-56CB-456F-AD74-0F574A7D6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481D227-A176-4881-A0BC-8451FA59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586A72-9BDE-4B5D-9DD0-50A142442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327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841169-2BB6-4089-9E5D-C7F76AB5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123989-5628-487C-8D41-BA6DC623D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E53EDB9-C79F-4515-AB40-4272C735A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DFD22F9-6DA9-4C0C-9469-A88A17C6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8A35865-5A1E-41F4-A7F8-ABBF23CE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83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DF9735-EAEB-4B08-BDC1-3771ABF1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E364A8B-4F9B-444B-AA37-6E603389A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B8404EA-3B77-4763-8B85-441B31BDF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1D8EE2C-36D6-4E7F-B5E7-87AA8CE1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03517AE-6053-41A6-ADC9-AA5EABEF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02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CDE0C3-630E-4D8D-9D40-3D0129F04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B84DC58-3C57-42DA-AE01-BC93AA34A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FDAE6DF-F86A-46FB-9883-4C73217DD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B13607E-419F-4974-AA9C-11EB1AC3E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504D30A-B420-4B06-A11C-F234B5CCC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3296F31-8F61-4726-A41D-9D2B6D342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96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D30A98-86C9-46E4-B693-F63C0FC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FA8037C-8F69-4DFA-B7E1-D938FB825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8A1748A-9208-4FAA-9D7F-EB2E6DAFC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D11A33A-F1AC-4DE7-AE48-AE02ED59F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0AC8DA8A-D74F-4A2F-BA63-CB80581BEA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BAE39E5-E227-4797-946B-8E45E725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B61974BD-5DA7-48AF-815C-0FA518DE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63519FC-B376-4194-811A-D124674B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48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F73331-ED5C-4B60-9D5A-C01A1F4E2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2C6A9B0-C954-4783-A978-EE4EEED2A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F627613-8A23-4C3E-B54D-554F4085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FF6FD4F-F077-4D12-9958-2CE241BB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47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8651D57-7274-4206-B0E3-1BDADD50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139439E1-26B1-4F1F-B68E-8EEA592C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DDB1FE9-7444-4C17-8BE7-E1E0749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022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94D8C8-F5D1-4B37-B50A-FB904D138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AD459DF-6480-454F-A743-D6A35CA0F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93946E1-A36E-4D25-962B-B654C9AB4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E0FCF31-BD96-4B2C-87EB-6722B4B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F661063-77E6-4711-ACB9-113BA057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CE76108-5357-4EDD-A3C3-87D57918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97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087E36-6955-40EA-B15D-F59A550D7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CF498FD-AABF-4C36-A46A-E56000359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3C16A9B-1E27-458D-89C0-DFCAD19C2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0B40100-6AA8-448A-89CF-A743E8DBC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2E3210F-3837-4C30-BEAE-8CDDB92CB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C6B4369-E32A-4B7C-AF25-FE78C173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12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783B79-6717-4C9D-A893-9144A7FA5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E5A3596-FAE1-45CC-B62A-7B430B12C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F9AEDE1-30BE-4F5F-B434-9D4C4E96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D7F53D7-4073-4234-8C58-3DF0B7BA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BB9BBA3-650E-465E-BF63-D0296339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010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A71D469-E428-4F83-817E-3E5B02CD7A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503B1B8-986B-4B40-AAAA-32CE0F8A1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008E350-C125-481B-B04F-5FF491E0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6206F4C-93D8-4C40-96B2-660DA668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83ECCD4-63AD-4A71-8E8C-DC7C0A45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33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258D-5600-4C61-92A0-48FA0864D9AA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20C6C-21CD-453B-89E2-E3338A6801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C97E49-9044-4D90-9E55-A849B7370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2E41727-2932-498A-AC88-A9C569EA7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B1B1E9-C3AC-499C-9DEB-5F8BFDBD1D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04CCA-2E5B-4C26-B32F-F1259BF7DF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69F9CCC-414C-42C1-A623-F4FACAACB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A6F8C71-3B72-4D08-969B-DBA610EBB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007B8-B8D4-451A-8D66-0EF0EAA253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0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4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54726" y="2084767"/>
            <a:ext cx="5256584" cy="1576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effectLst/>
                <a:latin typeface="+mj-lt"/>
                <a:ea typeface="Calibri" panose="020F0502020204030204"/>
                <a:cs typeface="Times New Roman" panose="02020603050405020304"/>
              </a:rPr>
              <a:t>Методическое сопровождение</a:t>
            </a:r>
          </a:p>
          <a:p>
            <a:pPr algn="ctr">
              <a:lnSpc>
                <a:spcPct val="115000"/>
              </a:lnSpc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/>
                <a:cs typeface="Times New Roman" panose="02020603050405020304"/>
              </a:rPr>
              <a:t>педагогов ДОО в межаттестационный период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2139" y="4995948"/>
            <a:ext cx="58680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Насрутдинова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Гульназ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Хамзиевна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</a:t>
            </a:r>
          </a:p>
          <a:p>
            <a:pPr algn="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квалификационной категории </a:t>
            </a:r>
          </a:p>
          <a:p>
            <a:pPr algn="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«Детский сад №131 комбинированного вида»</a:t>
            </a:r>
          </a:p>
          <a:p>
            <a:pPr algn="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Приволжского района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57"/>
          <a:stretch>
            <a:fillRect/>
          </a:stretch>
        </p:blipFill>
        <p:spPr>
          <a:xfrm>
            <a:off x="6372200" y="246139"/>
            <a:ext cx="2307369" cy="1166639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93" y="117376"/>
            <a:ext cx="3167608" cy="316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63" y="-25202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15145" y="504423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ru-RU" sz="1400" i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6" name="Текстовое поле 5"/>
          <p:cNvSpPr txBox="1"/>
          <p:nvPr/>
        </p:nvSpPr>
        <p:spPr>
          <a:xfrm>
            <a:off x="3924300" y="476250"/>
            <a:ext cx="47447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Основная</a:t>
            </a:r>
            <a:r>
              <a:rPr lang="en-US" altLang="ru-RU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 </a:t>
            </a:r>
            <a:r>
              <a:rPr lang="en-US" altLang="en-US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задача</a:t>
            </a:r>
            <a:r>
              <a:rPr lang="en-US" altLang="ru-RU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 </a:t>
            </a:r>
            <a:r>
              <a:rPr lang="en-US" altLang="en-US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межаттестационного</a:t>
            </a:r>
            <a:r>
              <a:rPr lang="en-US" altLang="ru-RU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 </a:t>
            </a:r>
            <a:r>
              <a:rPr lang="en-US" altLang="en-US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периода</a:t>
            </a:r>
            <a:r>
              <a:rPr lang="ru-RU" altLang="en-US" sz="2400" b="1" i="1">
                <a:solidFill>
                  <a:schemeClr val="tx2">
                    <a:lumMod val="75000"/>
                  </a:schemeClr>
                </a:solidFill>
                <a:latin typeface="+mj-lt"/>
                <a:cs typeface="+mj-lt"/>
              </a:rPr>
              <a:t>:</a:t>
            </a:r>
          </a:p>
          <a:p>
            <a:pPr algn="ctr"/>
            <a:endParaRPr lang="ru-RU" altLang="en-US" sz="2400" b="1" i="1">
              <a:solidFill>
                <a:schemeClr val="tx2">
                  <a:lumMod val="75000"/>
                </a:schemeClr>
              </a:solidFill>
              <a:latin typeface="+mj-lt"/>
              <a:cs typeface="+mj-lt"/>
            </a:endParaRPr>
          </a:p>
          <a:p>
            <a:pPr algn="just"/>
            <a:r>
              <a:rPr lang="en-US" altLang="en-US" sz="2400"/>
              <a:t>организация</a:t>
            </a:r>
            <a:r>
              <a:rPr lang="en-US" altLang="ru-RU" sz="2400"/>
              <a:t> </a:t>
            </a:r>
            <a:r>
              <a:rPr lang="en-US" altLang="en-US" sz="2400"/>
              <a:t>научно</a:t>
            </a:r>
            <a:r>
              <a:rPr lang="en-US" altLang="ru-RU" sz="2400"/>
              <a:t>-</a:t>
            </a:r>
            <a:r>
              <a:rPr lang="en-US" altLang="en-US" sz="2400"/>
              <a:t>методической</a:t>
            </a:r>
            <a:r>
              <a:rPr lang="en-US" altLang="ru-RU" sz="2400"/>
              <a:t> </a:t>
            </a:r>
            <a:r>
              <a:rPr lang="en-US" altLang="en-US" sz="2400"/>
              <a:t>сопровождения</a:t>
            </a:r>
            <a:r>
              <a:rPr lang="en-US" altLang="ru-RU" sz="2400"/>
              <a:t> </a:t>
            </a:r>
            <a:r>
              <a:rPr lang="en-US" altLang="en-US" sz="2400"/>
              <a:t>и</a:t>
            </a:r>
            <a:r>
              <a:rPr lang="en-US" altLang="ru-RU" sz="2400"/>
              <a:t> </a:t>
            </a:r>
            <a:r>
              <a:rPr lang="en-US" altLang="en-US" sz="2400"/>
              <a:t>поддержки</a:t>
            </a:r>
            <a:r>
              <a:rPr lang="en-US" altLang="ru-RU" sz="2400"/>
              <a:t> </a:t>
            </a:r>
            <a:r>
              <a:rPr lang="en-US" altLang="en-US" sz="2400"/>
              <a:t>педагога</a:t>
            </a:r>
            <a:r>
              <a:rPr lang="en-US" altLang="ru-RU" sz="2400"/>
              <a:t> </a:t>
            </a:r>
            <a:r>
              <a:rPr lang="en-US" altLang="en-US" sz="2400"/>
              <a:t>в</a:t>
            </a:r>
            <a:r>
              <a:rPr lang="en-US" altLang="ru-RU" sz="2400"/>
              <a:t> </a:t>
            </a:r>
            <a:r>
              <a:rPr lang="en-US" altLang="en-US" sz="2400"/>
              <a:t>повышении</a:t>
            </a:r>
            <a:r>
              <a:rPr lang="en-US" altLang="ru-RU" sz="2400"/>
              <a:t> </a:t>
            </a:r>
            <a:r>
              <a:rPr lang="en-US" altLang="en-US" sz="2400"/>
              <a:t>уровня</a:t>
            </a:r>
            <a:r>
              <a:rPr lang="en-US" altLang="ru-RU" sz="2400"/>
              <a:t> </a:t>
            </a:r>
            <a:r>
              <a:rPr lang="en-US" altLang="en-US" sz="2400"/>
              <a:t>его</a:t>
            </a:r>
            <a:r>
              <a:rPr lang="en-US" altLang="ru-RU" sz="2400"/>
              <a:t> </a:t>
            </a:r>
            <a:r>
              <a:rPr lang="en-US" altLang="en-US" sz="2400"/>
              <a:t>профессиональной</a:t>
            </a:r>
            <a:r>
              <a:rPr lang="en-US" altLang="ru-RU" sz="2400"/>
              <a:t> </a:t>
            </a:r>
            <a:r>
              <a:rPr lang="en-US" altLang="en-US" sz="2400"/>
              <a:t>компетентности</a:t>
            </a:r>
            <a:r>
              <a:rPr lang="en-US" altLang="ru-RU" sz="2400"/>
              <a:t>, </a:t>
            </a:r>
            <a:r>
              <a:rPr lang="en-US" altLang="en-US" sz="2400"/>
              <a:t>разработке</a:t>
            </a:r>
            <a:r>
              <a:rPr lang="en-US" altLang="ru-RU" sz="2400"/>
              <a:t> </a:t>
            </a:r>
            <a:r>
              <a:rPr lang="en-US" altLang="en-US" sz="2400"/>
              <a:t>и</a:t>
            </a:r>
            <a:r>
              <a:rPr lang="en-US" altLang="ru-RU" sz="2400"/>
              <a:t> </a:t>
            </a:r>
            <a:r>
              <a:rPr lang="en-US" altLang="en-US" sz="2400"/>
              <a:t>продвижении</a:t>
            </a:r>
            <a:r>
              <a:rPr lang="en-US" altLang="ru-RU" sz="2400"/>
              <a:t> </a:t>
            </a:r>
            <a:r>
              <a:rPr lang="en-US" altLang="en-US" sz="2400"/>
              <a:t>по</a:t>
            </a:r>
            <a:r>
              <a:rPr lang="en-US" altLang="ru-RU" sz="2400"/>
              <a:t> </a:t>
            </a:r>
            <a:r>
              <a:rPr lang="en-US" altLang="en-US" sz="2400"/>
              <a:t>индивидуальной</a:t>
            </a:r>
            <a:r>
              <a:rPr lang="en-US" altLang="ru-RU" sz="2400"/>
              <a:t> </a:t>
            </a:r>
            <a:r>
              <a:rPr lang="en-US" altLang="en-US" sz="2400"/>
              <a:t>траектории</a:t>
            </a:r>
            <a:r>
              <a:rPr lang="en-US" altLang="ru-RU" sz="2400"/>
              <a:t> </a:t>
            </a:r>
            <a:r>
              <a:rPr lang="en-US" altLang="en-US" sz="2400"/>
              <a:t>профессионального</a:t>
            </a:r>
            <a:r>
              <a:rPr lang="en-US" altLang="ru-RU" sz="2400"/>
              <a:t> </a:t>
            </a:r>
            <a:r>
              <a:rPr lang="en-US" altLang="en-US" sz="2400"/>
              <a:t>развития</a:t>
            </a:r>
            <a:r>
              <a:rPr lang="en-US" altLang="ru-RU" sz="240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3"/>
            <a:ext cx="2590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63" y="-25202"/>
            <a:ext cx="9144000" cy="6858000"/>
          </a:xfrm>
          <a:prstGeom prst="rect">
            <a:avLst/>
          </a:prstGeom>
        </p:spPr>
      </p:pic>
      <p:sp>
        <p:nvSpPr>
          <p:cNvPr id="7" name="Текстовое поле 6"/>
          <p:cNvSpPr txBox="1"/>
          <p:nvPr/>
        </p:nvSpPr>
        <p:spPr>
          <a:xfrm>
            <a:off x="3923929" y="417824"/>
            <a:ext cx="4620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b="1" dirty="0" smtClean="0">
                <a:latin typeface="Arial Narrow" panose="020B0606020202030204" pitchFamily="34" charset="0"/>
              </a:rPr>
              <a:t>Этапы сопровождения</a:t>
            </a:r>
            <a:endParaRPr lang="ru-RU" altLang="en-US" sz="2800" b="1" dirty="0">
              <a:latin typeface="Arial Narrow" panose="020B0606020202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25908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00993543"/>
              </p:ext>
            </p:extLst>
          </p:nvPr>
        </p:nvGraphicFramePr>
        <p:xfrm>
          <a:off x="2020482" y="1052736"/>
          <a:ext cx="710485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168"/>
          <p:cNvSpPr/>
          <p:nvPr/>
        </p:nvSpPr>
        <p:spPr>
          <a:xfrm>
            <a:off x="1314415" y="3333080"/>
            <a:ext cx="2348384" cy="1301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43" y="0"/>
                </a:moveTo>
                <a:lnTo>
                  <a:pt x="1857" y="13286"/>
                </a:lnTo>
                <a:lnTo>
                  <a:pt x="0" y="21600"/>
                </a:lnTo>
                <a:lnTo>
                  <a:pt x="21600" y="8314"/>
                </a:lnTo>
                <a:cubicBezTo>
                  <a:pt x="21600" y="8314"/>
                  <a:pt x="19743" y="0"/>
                  <a:pt x="19743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 wrap="square" lIns="44109" tIns="44109" rIns="44109" bIns="44109" numCol="1" anchor="ctr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300" dirty="0">
              <a:solidFill>
                <a:prstClr val="white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/>
              <a:sym typeface="Arial" panose="020B0604020202020204" pitchFamily="34" charset="0"/>
            </a:endParaRPr>
          </a:p>
        </p:txBody>
      </p:sp>
      <p:sp>
        <p:nvSpPr>
          <p:cNvPr id="7" name="Shape 5169"/>
          <p:cNvSpPr/>
          <p:nvPr/>
        </p:nvSpPr>
        <p:spPr>
          <a:xfrm>
            <a:off x="986243" y="4136468"/>
            <a:ext cx="2993795" cy="1301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57" y="13286"/>
                </a:moveTo>
                <a:lnTo>
                  <a:pt x="0" y="21600"/>
                </a:lnTo>
                <a:lnTo>
                  <a:pt x="21600" y="8314"/>
                </a:lnTo>
                <a:lnTo>
                  <a:pt x="20143" y="0"/>
                </a:lnTo>
                <a:cubicBezTo>
                  <a:pt x="20143" y="0"/>
                  <a:pt x="1457" y="13286"/>
                  <a:pt x="1457" y="13286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 w="12700" cap="flat">
            <a:noFill/>
            <a:miter lim="400000"/>
          </a:ln>
          <a:effectLst/>
        </p:spPr>
        <p:txBody>
          <a:bodyPr wrap="square" lIns="44109" tIns="44109" rIns="44109" bIns="44109" numCol="1" anchor="ctr">
            <a:noAutofit/>
          </a:bodyPr>
          <a:lstStyle/>
          <a:p>
            <a:pPr algn="ctr">
              <a:lnSpc>
                <a:spcPct val="120000"/>
              </a:lnSpc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300" dirty="0">
              <a:solidFill>
                <a:prstClr val="white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Gill Sans"/>
              <a:sym typeface="Arial" panose="020B0604020202020204" pitchFamily="34" charset="0"/>
            </a:endParaRPr>
          </a:p>
        </p:txBody>
      </p:sp>
      <p:sp>
        <p:nvSpPr>
          <p:cNvPr id="9" name="Shape 5171"/>
          <p:cNvSpPr/>
          <p:nvPr/>
        </p:nvSpPr>
        <p:spPr>
          <a:xfrm>
            <a:off x="2059060" y="2362940"/>
            <a:ext cx="1167032" cy="9701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algn="ctr">
              <a:lnSpc>
                <a:spcPct val="120000"/>
              </a:lnSpc>
              <a:defRPr>
                <a:solidFill>
                  <a:srgbClr val="4C4C4C"/>
                </a:solidFill>
              </a:defRPr>
            </a:pPr>
            <a:endParaRPr lang="en-US" sz="13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Shape 5172"/>
          <p:cNvSpPr/>
          <p:nvPr/>
        </p:nvSpPr>
        <p:spPr>
          <a:xfrm>
            <a:off x="1635127" y="3333080"/>
            <a:ext cx="2025674" cy="5007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3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9447" y="0"/>
                </a:lnTo>
                <a:cubicBezTo>
                  <a:pt x="19447" y="0"/>
                  <a:pt x="2153" y="0"/>
                  <a:pt x="2153" y="0"/>
                </a:cubicBezTo>
                <a:close/>
              </a:path>
            </a:pathLst>
          </a:cu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46524" tIns="46524" rIns="46524" bIns="46524" numCol="1" anchor="ctr">
            <a:noAutofit/>
          </a:bodyPr>
          <a:lstStyle/>
          <a:p>
            <a:pPr algn="ctr">
              <a:lnSpc>
                <a:spcPct val="120000"/>
              </a:lnSpc>
              <a:defRPr>
                <a:solidFill>
                  <a:srgbClr val="4C4C4C"/>
                </a:solidFill>
              </a:defRPr>
            </a:pPr>
            <a:r>
              <a:rPr lang="ru-RU" sz="1300" b="1" dirty="0" smtClean="0">
                <a:solidFill>
                  <a:srgbClr val="4C4C4C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ДИАГНОСТИЧЕСКАЯ</a:t>
            </a:r>
            <a:endParaRPr lang="en-US" sz="1300" b="1" dirty="0">
              <a:solidFill>
                <a:srgbClr val="4C4C4C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Shape 5174"/>
          <p:cNvSpPr/>
          <p:nvPr/>
        </p:nvSpPr>
        <p:spPr>
          <a:xfrm>
            <a:off x="1314413" y="4136468"/>
            <a:ext cx="2671085" cy="5007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19967" y="0"/>
                </a:lnTo>
                <a:lnTo>
                  <a:pt x="1633" y="0"/>
                </a:lnTo>
                <a:lnTo>
                  <a:pt x="0" y="21600"/>
                </a:lnTo>
                <a:cubicBezTo>
                  <a:pt x="0" y="21600"/>
                  <a:pt x="21600" y="21600"/>
                  <a:pt x="21600" y="21600"/>
                </a:cubicBezTo>
                <a:close/>
              </a:path>
            </a:pathLst>
          </a:custGeom>
          <a:solidFill>
            <a:schemeClr val="accent4"/>
          </a:solidFill>
          <a:ln w="12700" cap="flat">
            <a:noFill/>
            <a:miter lim="400000"/>
          </a:ln>
          <a:effectLst/>
        </p:spPr>
        <p:txBody>
          <a:bodyPr wrap="square" lIns="46524" tIns="46524" rIns="46524" bIns="46524" numCol="1" anchor="ctr">
            <a:noAutofit/>
          </a:bodyPr>
          <a:lstStyle/>
          <a:p>
            <a:pPr algn="ctr">
              <a:lnSpc>
                <a:spcPct val="120000"/>
              </a:lnSpc>
              <a:defRPr>
                <a:solidFill>
                  <a:srgbClr val="4C4C4C"/>
                </a:solidFill>
              </a:defRPr>
            </a:pPr>
            <a:r>
              <a:rPr lang="ru-RU" sz="1300" b="1" dirty="0" smtClean="0">
                <a:solidFill>
                  <a:srgbClr val="4C4C4C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РАЗВИВАЮЩАЯ</a:t>
            </a:r>
            <a:r>
              <a:rPr lang="ru-RU" sz="1300" dirty="0" smtClean="0">
                <a:solidFill>
                  <a:srgbClr val="4C4C4C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en-US" sz="1300" dirty="0">
              <a:solidFill>
                <a:srgbClr val="4C4C4C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0" name="组合 64"/>
          <p:cNvGrpSpPr/>
          <p:nvPr/>
        </p:nvGrpSpPr>
        <p:grpSpPr>
          <a:xfrm>
            <a:off x="986243" y="4928698"/>
            <a:ext cx="3316505" cy="500777"/>
            <a:chOff x="827585" y="4118665"/>
            <a:chExt cx="3819870" cy="432407"/>
          </a:xfrm>
          <a:solidFill>
            <a:schemeClr val="accent5"/>
          </a:solidFill>
        </p:grpSpPr>
        <p:sp>
          <p:nvSpPr>
            <p:cNvPr id="21" name="Shape 5175"/>
            <p:cNvSpPr/>
            <p:nvPr/>
          </p:nvSpPr>
          <p:spPr>
            <a:xfrm>
              <a:off x="827585" y="4118665"/>
              <a:ext cx="3819870" cy="43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15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285" y="0"/>
                  </a:lnTo>
                  <a:cubicBezTo>
                    <a:pt x="20285" y="0"/>
                    <a:pt x="1315" y="0"/>
                    <a:pt x="1315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46524" tIns="46524" rIns="46524" bIns="46524" numCol="1" anchor="ctr">
              <a:noAutofit/>
            </a:bodyPr>
            <a:lstStyle/>
            <a:p>
              <a:pPr algn="ctr">
                <a:lnSpc>
                  <a:spcPct val="120000"/>
                </a:lnSpc>
                <a:defRPr>
                  <a:solidFill>
                    <a:srgbClr val="4C4C4C"/>
                  </a:solidFill>
                </a:defRPr>
              </a:pPr>
              <a:endParaRPr lang="en-US" sz="1300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Shape 5180"/>
            <p:cNvSpPr/>
            <p:nvPr/>
          </p:nvSpPr>
          <p:spPr>
            <a:xfrm>
              <a:off x="1072475" y="4158709"/>
              <a:ext cx="3334354" cy="35231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defTabSz="584200">
                <a:lnSpc>
                  <a:spcPct val="100000"/>
                </a:lnSpc>
                <a:spcBef>
                  <a:spcPts val="0"/>
                </a:spcBef>
                <a:defRPr sz="1500" cap="all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ru-RU" altLang="zh-CN" sz="1300" b="1" dirty="0" smtClean="0">
                  <a:solidFill>
                    <a:prstClr val="black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Коррекционная </a:t>
              </a:r>
              <a:endParaRPr lang="zh-CN" altLang="en-US" sz="1300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5" name="Round Same Side Corner Rectangle 24"/>
          <p:cNvSpPr/>
          <p:nvPr/>
        </p:nvSpPr>
        <p:spPr>
          <a:xfrm rot="10800000" flipH="1">
            <a:off x="4695520" y="2728216"/>
            <a:ext cx="45719" cy="604864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60" tIns="47630" rIns="95260" bIns="47630" rtlCol="0" anchor="ctr"/>
          <a:lstStyle/>
          <a:p>
            <a:pPr algn="ctr">
              <a:lnSpc>
                <a:spcPct val="120000"/>
              </a:lnSpc>
            </a:pPr>
            <a:endParaRPr lang="bg-BG" sz="15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5808" y="2728216"/>
            <a:ext cx="3879568" cy="5601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ru-RU" altLang="zh-CN" sz="140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ea typeface="微软雅黑" pitchFamily="34" charset="-122"/>
              </a:rPr>
              <a:t>Всестороннее изучение личности и деятельности педагога</a:t>
            </a:r>
            <a:endParaRPr lang="en-US" altLang="zh-CN" sz="1400" kern="0" dirty="0">
              <a:solidFill>
                <a:prstClr val="black">
                  <a:lumMod val="65000"/>
                  <a:lumOff val="35000"/>
                </a:prstClr>
              </a:solidFill>
              <a:latin typeface="Arial Black" panose="020B0A04020102020204" pitchFamily="34" charset="0"/>
              <a:ea typeface="微软雅黑" pitchFamily="34" charset="-122"/>
            </a:endParaRPr>
          </a:p>
        </p:txBody>
      </p:sp>
      <p:sp>
        <p:nvSpPr>
          <p:cNvPr id="35" name="Round Same Side Corner Rectangle 76"/>
          <p:cNvSpPr/>
          <p:nvPr/>
        </p:nvSpPr>
        <p:spPr>
          <a:xfrm rot="10800000" flipH="1">
            <a:off x="4695520" y="3533373"/>
            <a:ext cx="45719" cy="747887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60" tIns="47630" rIns="95260" bIns="47630" rtlCol="0" anchor="ctr"/>
          <a:lstStyle/>
          <a:p>
            <a:pPr algn="ctr">
              <a:lnSpc>
                <a:spcPct val="120000"/>
              </a:lnSpc>
            </a:pPr>
            <a:endParaRPr lang="bg-BG" sz="15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Round Same Side Corner Rectangle 77"/>
          <p:cNvSpPr/>
          <p:nvPr/>
        </p:nvSpPr>
        <p:spPr>
          <a:xfrm rot="10800000" flipH="1">
            <a:off x="4688564" y="4725143"/>
            <a:ext cx="50283" cy="981127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60" tIns="47630" rIns="95260" bIns="47630" rtlCol="0" anchor="ctr"/>
          <a:lstStyle/>
          <a:p>
            <a:pPr algn="ctr">
              <a:lnSpc>
                <a:spcPct val="120000"/>
              </a:lnSpc>
            </a:pPr>
            <a:endParaRPr lang="bg-BG" sz="1500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35807" y="3423446"/>
            <a:ext cx="3879569" cy="11203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ru-RU" altLang="zh-CN" sz="140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ea typeface="微软雅黑" pitchFamily="34" charset="-122"/>
              </a:rPr>
              <a:t>Обеспечить профессиональный рост и совершенствование мастерства педагога по всем показателям его деятельности</a:t>
            </a:r>
            <a:endParaRPr lang="en-US" altLang="zh-CN" sz="1400" kern="0" dirty="0">
              <a:solidFill>
                <a:prstClr val="black">
                  <a:lumMod val="65000"/>
                  <a:lumOff val="35000"/>
                </a:prstClr>
              </a:solidFill>
              <a:latin typeface="Arial Black" panose="020B0A04020102020204" pitchFamily="34" charset="0"/>
              <a:ea typeface="微软雅黑" pitchFamily="34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35807" y="4725143"/>
            <a:ext cx="3936719" cy="8402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ru-RU" altLang="zh-CN" sz="140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Black" panose="020B0A04020102020204" pitchFamily="34" charset="0"/>
                <a:ea typeface="微软雅黑" pitchFamily="34" charset="-122"/>
              </a:rPr>
              <a:t>Оказание помощи в преодолении профессиональных и личностных проблем</a:t>
            </a:r>
            <a:endParaRPr lang="en-US" altLang="zh-CN" sz="1400" kern="0" dirty="0">
              <a:solidFill>
                <a:prstClr val="black">
                  <a:lumMod val="65000"/>
                  <a:lumOff val="35000"/>
                </a:prstClr>
              </a:solidFill>
              <a:latin typeface="Arial Black" panose="020B0A04020102020204" pitchFamily="34" charset="0"/>
              <a:ea typeface="微软雅黑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 rot="17551688">
            <a:off x="-120048" y="3360368"/>
            <a:ext cx="2637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Направление деятельности</a:t>
            </a:r>
            <a:endParaRPr lang="ru-RU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6635" y1="32233" x2="36635" y2="32233"/>
                        <a14:foregroundMark x1="47484" y1="53931" x2="47484" y2="53931"/>
                        <a14:foregroundMark x1="53616" y1="48113" x2="53616" y2="48113"/>
                        <a14:foregroundMark x1="40409" y1="62107" x2="40409" y2="62107"/>
                        <a14:foregroundMark x1="33962" y1="68711" x2="33962" y2="68711"/>
                        <a14:foregroundMark x1="23585" y1="79717" x2="23585" y2="79717"/>
                        <a14:foregroundMark x1="27358" y1="75157" x2="27358" y2="75157"/>
                        <a14:foregroundMark x1="25786" y1="77044" x2="25786" y2="77044"/>
                        <a14:foregroundMark x1="49843" y1="73899" x2="49843" y2="73899"/>
                        <a14:foregroundMark x1="60692" y1="66667" x2="60692" y2="6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0394">
            <a:off x="5326213" y="-309695"/>
            <a:ext cx="2093813" cy="279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0" y="72744"/>
            <a:ext cx="2702496" cy="20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3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5" grpId="0" animBg="1"/>
      <p:bldP spid="33" grpId="0"/>
      <p:bldP spid="35" grpId="0" animBg="1"/>
      <p:bldP spid="36" grpId="0" animBg="1"/>
      <p:bldP spid="38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63" y="-25202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23928" y="548680"/>
            <a:ext cx="3637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Этапы сопровождения 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01580191"/>
              </p:ext>
            </p:extLst>
          </p:nvPr>
        </p:nvGraphicFramePr>
        <p:xfrm>
          <a:off x="827584" y="1196752"/>
          <a:ext cx="770485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63" y="-25202"/>
            <a:ext cx="9144000" cy="6858000"/>
          </a:xfrm>
          <a:prstGeom prst="rect">
            <a:avLst/>
          </a:prstGeom>
        </p:spPr>
      </p:pic>
      <p:pic>
        <p:nvPicPr>
          <p:cNvPr id="3" name="Изображение 2" descr="2025-02-24_01-31-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275" y="260350"/>
            <a:ext cx="6703695" cy="5849620"/>
          </a:xfrm>
          <a:prstGeom prst="rect">
            <a:avLst/>
          </a:prstGeom>
          <a:ln w="19050"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63" y="-25202"/>
            <a:ext cx="9144000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38" t="15000" r="24583" b="5370"/>
          <a:stretch/>
        </p:blipFill>
        <p:spPr>
          <a:xfrm>
            <a:off x="2771800" y="647856"/>
            <a:ext cx="6088708" cy="551188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2309813" cy="295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37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137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USer131_10</dc:creator>
  <cp:lastModifiedBy>USer131_10</cp:lastModifiedBy>
  <cp:revision>22</cp:revision>
  <dcterms:created xsi:type="dcterms:W3CDTF">2022-04-20T15:31:00Z</dcterms:created>
  <dcterms:modified xsi:type="dcterms:W3CDTF">2025-02-25T06:24:03Z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C924BDA4089949218AC4D73EE6B6D679_12</vt:lpwstr>
  </property>
  <property fmtid="{D5CDD505-2E9C-101B-9397-08002B2CF9AE}" pid="3" name="KSOProductBuildVer">
    <vt:lpwstr>1049-12.2.0.19805</vt:lpwstr>
  </property>
</Properties>
</file>